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8362E-E218-4AD5-8E68-20FBE2BBC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6B604-4430-419C-94A4-EAAAC80DC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8279F6-5E0E-48A0-811E-B8D069CA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529799-597B-46B0-AC14-760D3D45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B7424B-6486-46C4-A7AE-5A0D383B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37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0A8AF-6E3B-41AD-B8DE-41E1088A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281F36-E895-401E-8ED8-FAEFC9A7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45E82-BFED-41FC-B6F5-C7A29FCA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3F2578-45FB-4208-8D01-1103ABEF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D864D6-C54B-4A6B-B54D-B0F583C2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30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BF5A15-4A20-4BB5-9716-F6FCDC831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BBCECB-F5B9-4C53-92BD-560A8CFC9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C3E87A-0068-4991-81ED-21D78705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557AE-8007-4FE0-B980-5F92014C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4898BF-FFB5-4C5B-AE1B-2C9191D3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30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1D303-ABEF-4ABB-898D-F1942BD8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806D74-F375-4F83-91D0-0B183C6EC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FBA45-C4A2-40E8-9C7C-8D1A32FC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8F018F-4082-407A-8BDC-70ACBCC7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3F03F-8B88-46A8-919D-C17B818E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4F91F-44D8-47B4-BDA4-D1505E1A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D05708-26A1-43A9-B6E5-4D0A3730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CEF40-2989-4DAE-8BF4-584B6F48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9307C6-59C0-4192-A1F6-34BBC59B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8D9BF0-4E29-4EB6-8A87-CB009FFE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3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A35F5-B68B-4502-B8DC-E7760DFE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A3245E-2B5D-4315-A410-2E18C4406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07D055-77A3-4A33-9BB1-1DBFB45B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DDDD0B-9CA2-4FEF-A393-D8BA4880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4FBB61-5E80-4627-B9D4-D93F3FEE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51B5CB-43AD-4EBD-84CB-35229EFD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8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E23A5-AA44-46D7-861B-FE251EE2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565390-5C51-4CA9-ACD9-E866FB07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76673D-F0F3-4205-8BD6-CCAF3D20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F25447-A3CE-47B3-AC26-025AB2E24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C6E8A5-18AE-4C8A-B534-266AB9877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1B86E1-55A1-491B-8C87-F416CAFF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359A78-599C-480E-85F4-B8C05DD0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B5F5A0E-A589-499A-89EE-A1BA622E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09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DD772-5A3D-4695-AEAF-11178C97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51C609-DAA9-49ED-9746-10B99A37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1CBDA8-FB8F-4330-82F1-0997E948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F11337-8BF9-4F63-BE42-98812548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23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4F34F5-EA3E-40A7-BC2F-BD8BA2A0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F9A597E-C3BC-4682-8BCD-E651827D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B32211-3004-4572-8D5C-7800BD22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03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8A078-7A71-40F3-B656-65B3AAA2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5DC5E0-8AA9-4945-AF40-0B812C65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449B77-41A6-44CA-8010-AB28AAF2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109D46-3794-4C97-8B36-F6F9F56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67A196-F39B-42E0-96A4-2B7A866D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3187D3-DE6D-4602-9D9F-A1CEE697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11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2A079-34E8-48C6-A2F0-82CA9785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9C10B9-07F5-403E-ADC7-89782FCDB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8B7CF-32C0-42DF-A6C1-98018D783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4144BD-3ECD-4804-BF99-A95D313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2000A4-3330-477E-8EED-2AAF9EA1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F8D434-C750-44C5-BBC8-5E7249F5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21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33F76C-A75C-4500-B6A0-8D6E7F2A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618D68-259F-42F6-8669-60D82AB8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D78A5B-5E7F-4DC3-9F52-0431EAC4E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8D68-69F3-4905-87AF-DE4E3A2355E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82B4C7-A00C-4052-86BE-EE2D9D575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7C964A-3D82-4DE8-8AE8-BB16AA416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D6A1-8569-4656-B5CE-0597D721D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3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1DB651-5AD1-4F74-B23D-1291939E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7" y="337961"/>
            <a:ext cx="9270090" cy="65200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C6EEE19-D87D-41D8-A9BE-902FBB4B5939}"/>
              </a:ext>
            </a:extLst>
          </p:cNvPr>
          <p:cNvSpPr txBox="1"/>
          <p:nvPr/>
        </p:nvSpPr>
        <p:spPr>
          <a:xfrm>
            <a:off x="4359348" y="763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NOTA FISCAL 00407 UNIFORMES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3676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1D28D7-8E6B-42CE-BEDE-033825D1D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7" y="504119"/>
            <a:ext cx="8731603" cy="62316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79E7FF-E95F-4DDC-872C-79A51DF84DE9}"/>
              </a:ext>
            </a:extLst>
          </p:cNvPr>
          <p:cNvSpPr txBox="1"/>
          <p:nvPr/>
        </p:nvSpPr>
        <p:spPr>
          <a:xfrm>
            <a:off x="4359348" y="763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NOTA FISCAL 0021 BOLAS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3874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B27F02-E114-45AC-80AC-70B37B525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2509" y="1597540"/>
            <a:ext cx="5380075" cy="40350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2F97E7-1406-472D-A4B3-0173DBEBB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7605" y="1597540"/>
            <a:ext cx="5380077" cy="40350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E6B606-3925-4CF8-86D7-17BA0A94C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2547" y="1597540"/>
            <a:ext cx="5380077" cy="40350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281F91-51C9-4104-AB14-496E287C249E}"/>
              </a:ext>
            </a:extLst>
          </p:cNvPr>
          <p:cNvSpPr txBox="1"/>
          <p:nvPr/>
        </p:nvSpPr>
        <p:spPr>
          <a:xfrm>
            <a:off x="4476305" y="172044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CONTRATO DE TRABALHO JOÃO  - CTPS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9850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AD79CF-2FDF-4157-B4C0-2DF2AAC6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7" y="297711"/>
            <a:ext cx="11817304" cy="624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2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B9686E-E8C9-4D37-A524-1D82EFF4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8" y="324135"/>
            <a:ext cx="11777571" cy="62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69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5</cp:revision>
  <dcterms:created xsi:type="dcterms:W3CDTF">2019-05-03T12:25:23Z</dcterms:created>
  <dcterms:modified xsi:type="dcterms:W3CDTF">2019-05-03T13:09:22Z</dcterms:modified>
</cp:coreProperties>
</file>